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itch_deck_cover_176512720343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roadmap_slide_176512860888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ask_slide_176512863016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closing_slide_176512869574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👥 TEAM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Built by Security &amp; AI Experts</a:t>
            </a:r>
          </a:p>
          <a:p/>
          <a:p>
            <a:r>
              <a:t>Founders:</a:t>
            </a:r>
          </a:p>
          <a:p>
            <a:r>
              <a:t>- CEO: 10+ years fintech, ex-bank executive</a:t>
            </a:r>
          </a:p>
          <a:p>
            <a:r>
              <a:t>- CTO: AI/ML specialist, ex-Google/Meta</a:t>
            </a:r>
          </a:p>
          <a:p>
            <a:r>
              <a:t>- CPO: Product leader, cybersecurity background</a:t>
            </a:r>
          </a:p>
          <a:p/>
          <a:p>
            <a:r>
              <a:t>Advisory Board:</a:t>
            </a:r>
          </a:p>
          <a:p>
            <a:r>
              <a:t>- Former Bank of Thailand executive</a:t>
            </a:r>
          </a:p>
          <a:p>
            <a:r>
              <a:t>- Cybersecurity expert</a:t>
            </a:r>
          </a:p>
          <a:p>
            <a:r>
              <a:t>- Fintech founder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problem_slide_176512848992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olution_slide_176512851695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usecase_slide_176512877364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echnology_slide_176512854018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market_opportunity_slide_176512724305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business_model_slide_176512726691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traction_slide_176512858608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competition_slide_176512867557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